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" panose="00000500000000000000" pitchFamily="2" charset="0"/>
      <p:regular r:id="rId11"/>
    </p:embeddedFont>
    <p:embeddedFont>
      <p:font typeface="Roboto" panose="02000000000000000000" pitchFamily="2" charset="0"/>
      <p:regular r:id="rId1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49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Introducción a la POO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Programación Orientada a Objetos (POO) es un paradigma de programación que utiliza objetos para representar conceptos del mundo real. Es un enfoque poderoso y flexible que permite crear programas más complejos y fáciles de mantener.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Conceptos Básicos de la POO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641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047" y="2681764"/>
            <a:ext cx="9786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9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Objetos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94922" y="3081338"/>
            <a:ext cx="2951798" cy="178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instancias de una clase que representan entidades del mundo real. Tienen atributos y métodos que definen su comportamiento.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200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2681764"/>
            <a:ext cx="19181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4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96481" y="3081338"/>
            <a:ext cx="295179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Plantillas que describen la estructura y el comportamiento de los objetos. Definen los atributos y métodos que comparten los objetos de esa clase.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8641" y="570142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1993" y="5785128"/>
            <a:ext cx="19609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922" y="570142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Abstracción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94922" y="6184702"/>
            <a:ext cx="2951798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Ocultar detalles complejos y exponer solo la información esencial para el usuario.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0200" y="570142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8790" y="5785128"/>
            <a:ext cx="20550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896481" y="570142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Encapsulamiento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896481" y="6184702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Agrupar datos y métodos relacionados en una unidad cohesiva. Protege los datos de acceso externo.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F39E275-07B7-4FBB-41B3-8B441307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525" y="7748946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Clases y Objetos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la estructura y el comportamiento de un objeto.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 "Coche" con atributos como "color", "modelo", "velocidad máxima" y métodos como "acelerar", "frenar".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Objeto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Instancia de una clase que representa un elemento específico.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 "Mi Coche" con atributos "rojo", "Tesla Model S", "250 km/h", y métodos para acelerar, frenar, etc.</a:t>
            </a:r>
            <a:endParaRPr lang="en-US" sz="17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134E15-9C97-C20C-8853-62F236CD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525" y="7751233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Encapsulamiento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6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Protección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encapsulamiento protege los atributos de una clase de modificaciones no autorizadas.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Acceso Controlado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utilizan métodos "getter" y "setter" para acceder y modificar los atributos de forma segura.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Modularidad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modificar las clases sin afectar otras partes del programa.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Herencia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0583" y="2429232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Clase Padre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atributos y métodos generales que se comparten por las clases hijas.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958" y="4325898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Clase Hija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Hereda los atributos y métodos de la clase padre y puede agregar sus propios atributos y métodos específicos.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0815" y="622256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3286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Reutilización de Código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herencia permite reutilizar código y reducir la duplicación.</a:t>
            </a:r>
            <a:endParaRPr lang="en-US" sz="17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06A0F9C-AF74-BE5A-38C9-D9555DC4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613" y="772417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Polimorfismo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76784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Polimorfismo de Métodos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método con el mismo nombre puede tener diferentes implementaciones en diferentes clases.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3900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Polimorfismo de Tipos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variable puede referirse a objetos de diferentes clases, pero solo podrá acceder a los métodos comunes.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9135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Flexibilidad y Extensibilidad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polimorfismo permite que los programas sean más flexibles y fáciles de modificar.</a:t>
            </a:r>
            <a:endParaRPr lang="en-US" sz="13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092334C-A9D8-C32A-42E3-A190B111E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1525" y="7725821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4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Ventajas de la POO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79402"/>
            <a:ext cx="7556421" cy="5519738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88702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0307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Reutilización de Código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03073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duplicación de código y mejora la eficiencia.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90024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0439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Mantenimiento Más Fácil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04395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cambios en un módulo solo afectan a ese módulo, simplificando el mantenimiento.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276368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42007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Modularidad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20076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 el programa en módulos independientes que pueden ser desarrollados y probados de forma independiente.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01539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15910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Flexibilidad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6159103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la adaptación del software a nuevas necesidades y requisitos.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9968"/>
            <a:ext cx="6511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Aplicaciones de la POO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Desarrollo Web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3311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Frameworks como React, Angular y Vue.js se basan en la POO.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42699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Desarrollo de Juegos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03311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POO es ideal para crear objetos de juego como personajes, enemigos y elementos del entorno.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022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6057"/>
            <a:ext cx="289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Aplicaciones Móviles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086475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Lenguajes como Java y Swift utilizan la POO para construir apps para Android e iOS.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8022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596057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Sistemas de Bases de Datos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080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bases de datos relacionales se basan en la POO para modelar datos y relaciones.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84323EB-0BB3-6016-DB84-B2C843B42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1525" y="7769041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530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Roboto</vt:lpstr>
      <vt:lpstr>Arial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juanguasca04@gmail.com</cp:lastModifiedBy>
  <cp:revision>2</cp:revision>
  <dcterms:created xsi:type="dcterms:W3CDTF">2024-09-19T04:13:29Z</dcterms:created>
  <dcterms:modified xsi:type="dcterms:W3CDTF">2024-09-19T04:21:48Z</dcterms:modified>
</cp:coreProperties>
</file>